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4" r:id="rId5"/>
    <p:sldId id="265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34383E-CDD2-431A-9C92-992336E0B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saturation sat="200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2D1AD-E876-4DA3-8B0D-44F6E841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BE7CD-8245-4EF4-985C-68632D66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1CBA5-1AF8-47D8-BD68-7AE95DF8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00AE27-4207-43F2-89E2-47E582ABCFD9}"/>
              </a:ext>
            </a:extLst>
          </p:cNvPr>
          <p:cNvSpPr/>
          <p:nvPr userDrawn="1"/>
        </p:nvSpPr>
        <p:spPr>
          <a:xfrm>
            <a:off x="838200" y="771017"/>
            <a:ext cx="667294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6600" dirty="0">
                <a:solidFill>
                  <a:schemeClr val="bg1"/>
                </a:solidFill>
                <a:latin typeface="국민체 Bold" panose="02020800000000000000" pitchFamily="18" charset="-127"/>
                <a:ea typeface="국민체 Bold" panose="02020800000000000000" pitchFamily="18" charset="-127"/>
              </a:rPr>
              <a:t>컴퓨터네트워크</a:t>
            </a:r>
            <a:endParaRPr lang="en-US" altLang="ko-KR" sz="4800" dirty="0">
              <a:solidFill>
                <a:schemeClr val="bg1"/>
              </a:solidFill>
              <a:latin typeface="국민체 Bold" panose="02020800000000000000" pitchFamily="18" charset="-127"/>
              <a:ea typeface="국민체 Bold" panose="02020800000000000000" pitchFamily="18" charset="-127"/>
            </a:endParaRPr>
          </a:p>
          <a:p>
            <a:pPr algn="l"/>
            <a:r>
              <a:rPr lang="en-US" altLang="ko-KR" sz="3600" dirty="0">
                <a:solidFill>
                  <a:schemeClr val="bg1"/>
                </a:solidFill>
                <a:latin typeface="국민체 Regular" panose="02020600000000000000" pitchFamily="18" charset="-127"/>
                <a:ea typeface="국민체 Regular" panose="02020600000000000000" pitchFamily="18" charset="-127"/>
              </a:rPr>
              <a:t>FSM </a:t>
            </a:r>
            <a:r>
              <a:rPr lang="ko-KR" altLang="en-US" sz="3600" dirty="0">
                <a:solidFill>
                  <a:schemeClr val="bg1"/>
                </a:solidFill>
                <a:latin typeface="국민체 Regular" panose="02020600000000000000" pitchFamily="18" charset="-127"/>
                <a:ea typeface="국민체 Regular" panose="02020600000000000000" pitchFamily="18" charset="-127"/>
              </a:rPr>
              <a:t>그리기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946AE9-C146-4AD7-85B0-B3113A9F7220}"/>
              </a:ext>
            </a:extLst>
          </p:cNvPr>
          <p:cNvSpPr/>
          <p:nvPr userDrawn="1"/>
        </p:nvSpPr>
        <p:spPr>
          <a:xfrm>
            <a:off x="8610600" y="4851918"/>
            <a:ext cx="2743200" cy="1287624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학번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20175288</a:t>
            </a:r>
          </a:p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이름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</a:t>
            </a: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최광삼</a:t>
            </a:r>
            <a:endParaRPr lang="en-US" altLang="ko-KR" sz="2000" dirty="0"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학과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</a:t>
            </a: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경영정보전공</a:t>
            </a:r>
          </a:p>
        </p:txBody>
      </p:sp>
    </p:spTree>
    <p:extLst>
      <p:ext uri="{BB962C8B-B14F-4D97-AF65-F5344CB8AC3E}">
        <p14:creationId xmlns:p14="http://schemas.microsoft.com/office/powerpoint/2010/main" val="236523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A5F63-1D8B-4FDB-893F-41F2279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2FD35-D97B-451A-808A-146D7298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54CF2-769C-446B-8AF7-5B091AC8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18517-F6CE-4E36-BB68-A271F150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0C2A-EB5C-4B98-82F9-5A099311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2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097E76-D6B1-42B8-8555-38CFD8A82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357728-52E8-405E-9C4C-3D807564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98F2B-2CE2-447F-8161-00F186D6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C8C0C-309E-4218-A0B3-F24BF0A5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D861D-E8E6-4A81-BE1A-EB185B15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5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065D9F-9635-484B-B704-04E604A457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saturation sat="200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EB08DD-6F7A-4EFC-8AB3-50D08B450852}"/>
              </a:ext>
            </a:extLst>
          </p:cNvPr>
          <p:cNvSpPr/>
          <p:nvPr userDrawn="1"/>
        </p:nvSpPr>
        <p:spPr>
          <a:xfrm>
            <a:off x="3150524" y="0"/>
            <a:ext cx="9041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473C4-9F57-42D6-B770-1314376E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686DE-A834-44DA-96BA-BFB717CD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4DBE1-2770-4EE1-B75D-B3F8ABA7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5E6E03-F61F-44C8-9765-026D1D6C26F1}"/>
              </a:ext>
            </a:extLst>
          </p:cNvPr>
          <p:cNvSpPr/>
          <p:nvPr userDrawn="1"/>
        </p:nvSpPr>
        <p:spPr>
          <a:xfrm>
            <a:off x="10077501" y="887192"/>
            <a:ext cx="1239417" cy="23708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0A757-C307-4889-93A5-790CDF92D92D}"/>
              </a:ext>
            </a:extLst>
          </p:cNvPr>
          <p:cNvSpPr txBox="1"/>
          <p:nvPr userDrawn="1"/>
        </p:nvSpPr>
        <p:spPr>
          <a:xfrm>
            <a:off x="10040620" y="40511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국민체 Bold" panose="02020800000000000000" pitchFamily="18" charset="-127"/>
                <a:ea typeface="국민체 Bold" panose="02020800000000000000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247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49824-82C3-4BED-8A46-A883CF2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695A5-0BC1-4B62-BB04-A7A4147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9BF93-A0A6-45E2-995B-029BC4B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4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C08D-2599-4FCD-9A5F-6FBB0A0C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4283-598B-46B5-A27A-1CE0F312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F19DD-90B5-40B4-BD6E-4885B7BE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614F77-9BBD-40CB-AD38-C2FBA201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25FCB-235D-4423-8DB9-C970C754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5D045-7465-4EEB-B7ED-072C7FC3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4D23-AFAF-4926-B294-03B2A538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AA54AF-EB95-45FE-B6BD-B4D73C93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6C4A2-5586-46ED-B023-5A262380F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51BB43-FE23-4BFE-BCDC-E6300FC97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CF34A0-C514-4FAF-AF00-157560EEF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9D9CA-F38F-4DDC-B96E-CFA2A444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071772-74AE-4222-8325-72788242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D455C-779C-405D-958B-6DA86910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79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D4FAB-8280-403C-A252-21ED3822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C2594D-30AA-4FF3-BC10-8982CE14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12C037-0BC9-404B-8AC9-C37FDC8A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ECB49-4DA1-4B47-929C-957DAA3E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6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E40D5-D872-474D-8BC8-40736A7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1EB01-B57A-48E1-B715-6D97CC4D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AA3EB-5FDA-4438-B5BA-CAFB9D88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0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3BE8D-4E46-403C-BDA9-A59AD243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7ED97-5145-41B5-8B75-7CC85569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76ADB-0ED1-4CBD-9E62-6931677A5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73407-1AE0-48F4-8842-D6F93972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8A84F-3065-44EA-9BE1-BA5E15B8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07FD1-8B5E-4E83-A99B-E7DB2F18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45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441E-B215-4618-94D1-F81E2099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48D467-D4CE-4AAB-B000-3AED48B3C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9AA48-1D5E-40A4-AF26-91F031CDB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FCEB44-84A0-4E7C-98A6-9FB649ED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DAD6E-68EC-42E1-8C9A-936D498A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FB3EC-B36A-4FCD-A8B1-0EAF168F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7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A744CA-6D46-484F-83F7-6E87A095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59633-A27D-47D4-B2FB-E16AA26E5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EFE5E-45C0-4CAF-B6F8-33ABD3B74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251A1-6F67-4990-90C0-F9218FE56814}" type="datetimeFigureOut">
              <a:rPr lang="ko-KR" altLang="en-US" smtClean="0"/>
              <a:t>2020-05-13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B4B7A-23D1-43DF-80ED-7C21AB31F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2D0FA-0FDF-404A-9D38-E398B2966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4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5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7772ED-7F83-4E59-A63E-D80E508BB9B3}"/>
              </a:ext>
            </a:extLst>
          </p:cNvPr>
          <p:cNvSpPr/>
          <p:nvPr/>
        </p:nvSpPr>
        <p:spPr>
          <a:xfrm>
            <a:off x="4848140" y="2267717"/>
            <a:ext cx="966933" cy="479132"/>
          </a:xfrm>
          <a:prstGeom prst="roundRect">
            <a:avLst>
              <a:gd name="adj" fmla="val 19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2F7E616-5FD6-49B1-B765-E39E447C83DE}"/>
              </a:ext>
            </a:extLst>
          </p:cNvPr>
          <p:cNvSpPr/>
          <p:nvPr/>
        </p:nvSpPr>
        <p:spPr>
          <a:xfrm>
            <a:off x="4815279" y="5253643"/>
            <a:ext cx="901210" cy="307778"/>
          </a:xfrm>
          <a:prstGeom prst="roundRect">
            <a:avLst>
              <a:gd name="adj" fmla="val 19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084D3-ECB8-4752-90EC-4D42561E2A14}"/>
              </a:ext>
            </a:extLst>
          </p:cNvPr>
          <p:cNvSpPr txBox="1"/>
          <p:nvPr/>
        </p:nvSpPr>
        <p:spPr>
          <a:xfrm>
            <a:off x="4815280" y="5253643"/>
            <a:ext cx="9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TCP FSM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B784B-2E93-4338-9480-CBE26C862384}"/>
              </a:ext>
            </a:extLst>
          </p:cNvPr>
          <p:cNvSpPr txBox="1"/>
          <p:nvPr/>
        </p:nvSpPr>
        <p:spPr>
          <a:xfrm>
            <a:off x="6358066" y="1681575"/>
            <a:ext cx="4482513" cy="19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1.1</a:t>
            </a:r>
            <a:r>
              <a:rPr lang="en-US" altLang="ko-KR" sz="1600" dirty="0"/>
              <a:t>   Go-Back-N</a:t>
            </a: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Sender</a:t>
            </a: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Receiver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1.2</a:t>
            </a:r>
            <a:r>
              <a:rPr lang="en-US" altLang="ko-KR" sz="1600" dirty="0"/>
              <a:t>   Selective Repeat</a:t>
            </a: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Sender</a:t>
            </a: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–"/>
            </a:pPr>
            <a:r>
              <a:rPr lang="en-US" altLang="ko-KR" sz="1200" dirty="0"/>
              <a:t>Receiver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EFB91-6AEE-412C-9004-60D2FF4ED602}"/>
              </a:ext>
            </a:extLst>
          </p:cNvPr>
          <p:cNvSpPr txBox="1"/>
          <p:nvPr/>
        </p:nvSpPr>
        <p:spPr>
          <a:xfrm>
            <a:off x="6358067" y="4808842"/>
            <a:ext cx="4482513" cy="75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2.1</a:t>
            </a:r>
            <a:r>
              <a:rPr lang="en-US" altLang="ko-KR" sz="1600" dirty="0"/>
              <a:t>   TCP Tahoe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2.2</a:t>
            </a:r>
            <a:r>
              <a:rPr lang="en-US" altLang="ko-KR" sz="1600" dirty="0"/>
              <a:t>   TCP Reno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F42169-26C1-4A1A-AC2D-801D32B218F0}"/>
              </a:ext>
            </a:extLst>
          </p:cNvPr>
          <p:cNvCxnSpPr>
            <a:cxnSpLocks/>
          </p:cNvCxnSpPr>
          <p:nvPr/>
        </p:nvCxnSpPr>
        <p:spPr>
          <a:xfrm flipH="1">
            <a:off x="4672668" y="4068350"/>
            <a:ext cx="422805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D3D551-1B10-4BB6-B7D8-A049D55589E4}"/>
              </a:ext>
            </a:extLst>
          </p:cNvPr>
          <p:cNvSpPr txBox="1"/>
          <p:nvPr/>
        </p:nvSpPr>
        <p:spPr>
          <a:xfrm>
            <a:off x="4815281" y="1561042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국민체 Bold" panose="02020800000000000000" pitchFamily="18" charset="-127"/>
                <a:ea typeface="국민체 Bold" panose="02020800000000000000" pitchFamily="18" charset="-127"/>
              </a:rPr>
              <a:t>1</a:t>
            </a:r>
            <a:endParaRPr lang="ko-KR" altLang="en-US" sz="4800" b="1" dirty="0">
              <a:latin typeface="국민체 Bold" panose="02020800000000000000" pitchFamily="18" charset="-127"/>
              <a:ea typeface="국민체 Bold" panose="020208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5B904-DC8B-48B0-8FE6-BD5D7A20B375}"/>
              </a:ext>
            </a:extLst>
          </p:cNvPr>
          <p:cNvSpPr txBox="1"/>
          <p:nvPr/>
        </p:nvSpPr>
        <p:spPr>
          <a:xfrm>
            <a:off x="4815281" y="4561145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국민체 Bold" panose="02020800000000000000" pitchFamily="18" charset="-127"/>
                <a:ea typeface="국민체 Bold" panose="02020800000000000000" pitchFamily="18" charset="-127"/>
              </a:rPr>
              <a:t>2</a:t>
            </a:r>
            <a:endParaRPr lang="ko-KR" altLang="en-US" sz="4800" b="1" dirty="0">
              <a:latin typeface="국민체 Bold" panose="02020800000000000000" pitchFamily="18" charset="-127"/>
              <a:ea typeface="국민체 Bold" panose="020208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A4C7C-C2E2-4F29-9933-D71701797DF2}"/>
              </a:ext>
            </a:extLst>
          </p:cNvPr>
          <p:cNvSpPr txBox="1"/>
          <p:nvPr/>
        </p:nvSpPr>
        <p:spPr>
          <a:xfrm>
            <a:off x="4815280" y="2257013"/>
            <a:ext cx="1032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GBN / SR</a:t>
            </a:r>
          </a:p>
          <a:p>
            <a:r>
              <a:rPr lang="en-US" altLang="ko-KR" sz="1400" dirty="0"/>
              <a:t>FSM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25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D82F3-8258-4C76-B321-9EBE54079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2830" y="78421"/>
            <a:ext cx="5506341" cy="7784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1440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Go-Back-N</a:t>
            </a:r>
          </a:p>
          <a:p>
            <a:r>
              <a:rPr lang="en-US" altLang="ko-KR" sz="2000" u="sng" dirty="0"/>
              <a:t>(Sender)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7B3227-72C8-4122-9A89-F2FEB0AE2B2E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9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3598D77-9768-41D9-800F-8D9F8667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3987" y="43353"/>
            <a:ext cx="5624026" cy="7950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1440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Go-Back-N</a:t>
            </a:r>
          </a:p>
          <a:p>
            <a:r>
              <a:rPr lang="en-US" altLang="ko-KR" sz="2000" u="sng" dirty="0"/>
              <a:t>(Receiver)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7B3227-72C8-4122-9A89-F2FEB0AE2B2E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1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70454C6-9929-4119-A756-13DE40BC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6081" y="-30114"/>
            <a:ext cx="5579839" cy="7888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2086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Selective Repeat</a:t>
            </a:r>
          </a:p>
          <a:p>
            <a:r>
              <a:rPr lang="en-US" altLang="ko-KR" sz="2000" u="sng" dirty="0"/>
              <a:t>(Sender)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7B3227-72C8-4122-9A89-F2FEB0AE2B2E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4E6F5A-E4C1-4B71-8953-3EA29A5A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2636" y="48007"/>
            <a:ext cx="5526728" cy="781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2086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Selective Repeat</a:t>
            </a:r>
          </a:p>
          <a:p>
            <a:r>
              <a:rPr lang="en-US" altLang="ko-KR" sz="2000" u="sng" dirty="0"/>
              <a:t>(Receiver)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7B3227-72C8-4122-9A89-F2FEB0AE2B2E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3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4B034D-EB59-4397-9B36-36E0C9ED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9969" y="-354861"/>
            <a:ext cx="5852061" cy="8273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TCP Tahoe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FB2EDDB-C2EE-4DED-82D3-CDC6DCEE7D14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83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3A8EAF-ABDB-40EF-B4D4-6ED9687F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61305" y="-425558"/>
            <a:ext cx="5869390" cy="8297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5361-8679-4B3E-805B-DD49A0BC8CC7}"/>
              </a:ext>
            </a:extLst>
          </p:cNvPr>
          <p:cNvSpPr txBox="1"/>
          <p:nvPr/>
        </p:nvSpPr>
        <p:spPr>
          <a:xfrm>
            <a:off x="1157872" y="588499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TCP Reno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FB2EDDB-C2EE-4DED-82D3-CDC6DCEE7D14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52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51</Words>
  <Application>Microsoft Office PowerPoint</Application>
  <PresentationFormat>와이드스크린</PresentationFormat>
  <Paragraphs>29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국민체 Bold</vt:lpstr>
      <vt:lpstr>국민체 Regular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KWANGSAM CHOI</dc:creator>
  <cp:lastModifiedBy>KWANGSAM CHOI</cp:lastModifiedBy>
  <cp:revision>36</cp:revision>
  <dcterms:created xsi:type="dcterms:W3CDTF">2020-05-10T13:41:27Z</dcterms:created>
  <dcterms:modified xsi:type="dcterms:W3CDTF">2020-05-12T15:15:26Z</dcterms:modified>
</cp:coreProperties>
</file>